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saveSubsetFonts="1" strictFirstAndLastChars="0">
  <p:sldMasterIdLst>
    <p:sldMasterId id="2147483648" r:id="rId1"/>
  </p:sldMasterIdLst>
  <p:notesMasterIdLst>
    <p:notesMasterId r:id="rId10"/>
  </p:notes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6797675" cy="9928225"/>
  <p:defaultText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48" d="100"/>
          <a:sy n="148" d="100"/>
        </p:scale>
        <p:origin x="738" y="120"/>
      </p:cViewPr>
      <p:guideLst>
        <p:guide pos="2160" orient="horz"/>
        <p:guide pos="3840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 /><Relationship Id="rId12" Type="http://schemas.openxmlformats.org/officeDocument/2006/relationships/tableStyles" Target="tableStyles.xml" /><Relationship Id="rId13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347663" y="744538"/>
            <a:ext cx="4978400" cy="280035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 bwMode="auto">
          <a:xfrm>
            <a:off x="1133475" y="3697288"/>
            <a:ext cx="5414963" cy="478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1pPr>
            <a:lvl2pPr marL="914400" marR="0" lvl="1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2pPr>
            <a:lvl3pPr marL="1371600" marR="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3pPr>
            <a:lvl4pPr marL="1828800" marR="0" lvl="3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4pPr>
            <a:lvl5pPr marL="2286000" marR="0" lvl="4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5pPr>
            <a:lvl6pPr marL="2743200" marR="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L="3200400" marR="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L="3657600" marR="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L="4114800" marR="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 bwMode="auto">
          <a:xfrm>
            <a:off x="1141413" y="150813"/>
            <a:ext cx="3398837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/>
          </a:p>
        </p:txBody>
      </p:sp>
      <p:grpSp>
        <p:nvGrpSpPr>
          <p:cNvPr id="6" name="Google Shape;6;n"/>
          <p:cNvGrpSpPr/>
          <p:nvPr/>
        </p:nvGrpSpPr>
        <p:grpSpPr bwMode="auto">
          <a:xfrm>
            <a:off x="1133475" y="0"/>
            <a:ext cx="5664200" cy="77788"/>
            <a:chOff x="1143000" y="-2"/>
            <a:chExt cx="5714999" cy="108000"/>
          </a:xfrm>
        </p:grpSpPr>
        <p:sp>
          <p:nvSpPr>
            <p:cNvPr id="7" name="Google Shape;7;n"/>
            <p:cNvSpPr/>
            <p:nvPr/>
          </p:nvSpPr>
          <p:spPr bwMode="auto">
            <a:xfrm>
              <a:off x="1143000" y="-2"/>
              <a:ext cx="1800353" cy="108000"/>
            </a:xfrm>
            <a:prstGeom prst="rect">
              <a:avLst/>
            </a:prstGeom>
            <a:solidFill>
              <a:srgbClr val="AA0F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8" name="Google Shape;8;n"/>
            <p:cNvSpPr/>
            <p:nvPr/>
          </p:nvSpPr>
          <p:spPr bwMode="auto">
            <a:xfrm>
              <a:off x="2943353" y="-2"/>
              <a:ext cx="1801955" cy="108000"/>
            </a:xfrm>
            <a:prstGeom prst="rect">
              <a:avLst/>
            </a:prstGeom>
            <a:solidFill>
              <a:srgbClr val="D747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9" name="Google Shape;9;n"/>
            <p:cNvSpPr/>
            <p:nvPr/>
          </p:nvSpPr>
          <p:spPr bwMode="auto">
            <a:xfrm>
              <a:off x="4745308" y="-2"/>
              <a:ext cx="2112691" cy="108000"/>
            </a:xfrm>
            <a:prstGeom prst="rect">
              <a:avLst/>
            </a:prstGeom>
            <a:solidFill>
              <a:srgbClr val="901B6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</a:endParaRPr>
            </a:p>
          </p:txBody>
        </p:sp>
      </p:grpSp>
      <p:sp>
        <p:nvSpPr>
          <p:cNvPr id="10" name="Google Shape;10;n"/>
          <p:cNvSpPr/>
          <p:nvPr/>
        </p:nvSpPr>
        <p:spPr bwMode="auto">
          <a:xfrm>
            <a:off x="4700588" y="411163"/>
            <a:ext cx="955675" cy="392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>
              <a:lnSpc>
                <a:spcPct val="130555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de-DE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rPr>
              <a:t>Chart</a:t>
            </a:r>
            <a:r>
              <a:rPr lang="de-DE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: </a:t>
            </a:r>
            <a:fld id="{00000000-1234-1234-1234-123412341234}" type="slidenum">
              <a:rPr lang="de-DE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rPr>
              <a:t>‹Nr.›</a:t>
            </a:fld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11" name="Google Shape;11;n" descr="Logo_17pt.wmf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4702175" y="8851900"/>
            <a:ext cx="1041400" cy="6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n"/>
          <p:cNvSpPr txBox="1"/>
          <p:nvPr/>
        </p:nvSpPr>
        <p:spPr bwMode="auto">
          <a:xfrm>
            <a:off x="4700588" y="161925"/>
            <a:ext cx="1042987" cy="249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de-DE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rPr>
              <a:t>12.06.2024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3" name="Google Shape;13;n"/>
          <p:cNvSpPr txBox="1"/>
          <p:nvPr/>
        </p:nvSpPr>
        <p:spPr bwMode="auto">
          <a:xfrm>
            <a:off x="1133475" y="8861425"/>
            <a:ext cx="3924300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de-DE" sz="900" b="1" i="0" u="none" strike="noStrike" cap="none">
                <a:solidFill>
                  <a:srgbClr val="141313"/>
                </a:solidFill>
                <a:latin typeface="Arial"/>
                <a:ea typeface="Arial"/>
                <a:cs typeface="Arial"/>
              </a:rPr>
              <a:t>Prof. Dr. Elisabeth Exempel</a:t>
            </a:r>
            <a:endParaRPr/>
          </a:p>
          <a:p>
            <a:pPr marL="0" marR="0" lvl="0" indent="0" algn="l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de-DE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rPr>
              <a:t>Ggf. Funktionsbezeichnung</a:t>
            </a:r>
            <a:endParaRPr/>
          </a:p>
          <a:p>
            <a:pPr marL="0" marR="0" lvl="0" indent="0" algn="l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de-DE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rPr>
              <a:t>Instituts- und/oder Fakultäts-, Referats-, Teambezeichnung</a:t>
            </a:r>
            <a:br>
              <a:rPr lang="de-DE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rPr>
            </a:br>
            <a:r>
              <a:rPr lang="de-DE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rPr>
              <a:t>maximal drei Zeilen möglich (editierbar im Foliemaster)</a:t>
            </a:r>
            <a:endParaRPr/>
          </a:p>
          <a:p>
            <a:pPr marL="0" marR="0" lvl="0" indent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000" b="1" i="0" u="none" strike="noStrike" cap="none">
              <a:solidFill>
                <a:srgbClr val="141313"/>
              </a:solidFill>
              <a:latin typeface="Arial"/>
              <a:ea typeface="Arial"/>
              <a:cs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347663" y="744538"/>
            <a:ext cx="4978400" cy="280035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9" name="Google Shape;99;p1:notes"/>
          <p:cNvSpPr txBox="1">
            <a:spLocks noGrp="1"/>
          </p:cNvSpPr>
          <p:nvPr>
            <p:ph type="body" idx="1"/>
          </p:nvPr>
        </p:nvSpPr>
        <p:spPr bwMode="auto">
          <a:xfrm>
            <a:off x="1133475" y="3697288"/>
            <a:ext cx="5414963" cy="478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de-DE"/>
              <a:t>Uns kurz Vorstellen, was machen wir hier an der TH unter Anderem?</a:t>
            </a:r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7" name="Google Shape;117;g2e85e62084a_0_0:notes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347663" y="744538"/>
            <a:ext cx="4978400" cy="280035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85e62084a_0_0:notes"/>
          <p:cNvSpPr txBox="1">
            <a:spLocks noGrp="1"/>
          </p:cNvSpPr>
          <p:nvPr>
            <p:ph type="body" idx="1"/>
          </p:nvPr>
        </p:nvSpPr>
        <p:spPr bwMode="auto">
          <a:xfrm>
            <a:off x="1133475" y="3697288"/>
            <a:ext cx="5415000" cy="4784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36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853267" name="Google Shape;211;g2e91bff6de6_0_13:notes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347661" y="744537"/>
            <a:ext cx="4978399" cy="2800349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155612" name="Google Shape;212;g2e91bff6de6_0_13:notes"/>
          <p:cNvSpPr txBox="1">
            <a:spLocks noGrp="1"/>
          </p:cNvSpPr>
          <p:nvPr>
            <p:ph type="body" idx="1"/>
          </p:nvPr>
        </p:nvSpPr>
        <p:spPr bwMode="auto">
          <a:xfrm>
            <a:off x="1133474" y="3697287"/>
            <a:ext cx="5414999" cy="4784699"/>
          </a:xfrm>
          <a:prstGeom prst="rect">
            <a:avLst/>
          </a:prstGeom>
        </p:spPr>
        <p:txBody>
          <a:bodyPr spcFirstLastPara="1" wrap="square" lIns="91423" tIns="45699" rIns="91423" bIns="45699" anchor="t" anchorCtr="0">
            <a:noAutofit/>
          </a:bodyPr>
          <a:lstStyle/>
          <a:p>
            <a:pPr marL="0" lvl="0" indent="0" algn="l">
              <a:spcBef>
                <a:spcPts val="359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6045812" name="Google Shape;276;g2e91bff6de6_0_44:notes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347661" y="744537"/>
            <a:ext cx="4978399" cy="2800349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5988609" name="Google Shape;277;g2e91bff6de6_0_44:notes"/>
          <p:cNvSpPr txBox="1">
            <a:spLocks noGrp="1"/>
          </p:cNvSpPr>
          <p:nvPr>
            <p:ph type="body" idx="1"/>
          </p:nvPr>
        </p:nvSpPr>
        <p:spPr bwMode="auto">
          <a:xfrm>
            <a:off x="1133474" y="3697287"/>
            <a:ext cx="5414999" cy="4784699"/>
          </a:xfrm>
          <a:prstGeom prst="rect">
            <a:avLst/>
          </a:prstGeom>
        </p:spPr>
        <p:txBody>
          <a:bodyPr spcFirstLastPara="1" wrap="square" lIns="91423" tIns="45699" rIns="91423" bIns="45699" anchor="t" anchorCtr="0">
            <a:noAutofit/>
          </a:bodyPr>
          <a:lstStyle/>
          <a:p>
            <a:pPr marL="0" lvl="0" indent="0" algn="l">
              <a:spcBef>
                <a:spcPts val="359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4153608" name="Google Shape;276;g2e91bff6de6_0_44:notes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347661" y="744537"/>
            <a:ext cx="4978399" cy="2800349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94239" name="Google Shape;277;g2e91bff6de6_0_44:notes"/>
          <p:cNvSpPr txBox="1">
            <a:spLocks noGrp="1"/>
          </p:cNvSpPr>
          <p:nvPr>
            <p:ph type="body" idx="1"/>
          </p:nvPr>
        </p:nvSpPr>
        <p:spPr bwMode="auto">
          <a:xfrm>
            <a:off x="1133474" y="3697287"/>
            <a:ext cx="5414999" cy="4784699"/>
          </a:xfrm>
          <a:prstGeom prst="rect">
            <a:avLst/>
          </a:prstGeom>
        </p:spPr>
        <p:txBody>
          <a:bodyPr spcFirstLastPara="1" wrap="square" lIns="91423" tIns="45699" rIns="91423" bIns="45699" anchor="t" anchorCtr="0">
            <a:noAutofit/>
          </a:bodyPr>
          <a:lstStyle/>
          <a:p>
            <a:pPr marL="0" lvl="0" indent="0" algn="l">
              <a:spcBef>
                <a:spcPts val="359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16460571" name="Google Shape;284;g2e91bff6de6_0_50:notes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347661" y="744537"/>
            <a:ext cx="4978399" cy="2800349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125301" name="Google Shape;285;g2e91bff6de6_0_50:notes"/>
          <p:cNvSpPr txBox="1">
            <a:spLocks noGrp="1"/>
          </p:cNvSpPr>
          <p:nvPr>
            <p:ph type="body" idx="1"/>
          </p:nvPr>
        </p:nvSpPr>
        <p:spPr bwMode="auto">
          <a:xfrm>
            <a:off x="1133474" y="3697287"/>
            <a:ext cx="5414999" cy="4784699"/>
          </a:xfrm>
          <a:prstGeom prst="rect">
            <a:avLst/>
          </a:prstGeom>
        </p:spPr>
        <p:txBody>
          <a:bodyPr spcFirstLastPara="1" wrap="square" lIns="91423" tIns="45699" rIns="91423" bIns="45699" anchor="t" anchorCtr="0">
            <a:noAutofit/>
          </a:bodyPr>
          <a:lstStyle/>
          <a:p>
            <a:pPr marL="0" lvl="0" indent="0" algn="l">
              <a:spcBef>
                <a:spcPts val="359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1_Titelseite mit großem Bild" preserve="0" showMasterPhAnim="0" showMasterSp="1" userDrawn="1">
  <p:cSld name="1_Titelseite mit großem Bild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" name="Google Shape;27;p2"/>
          <p:cNvSpPr>
            <a:spLocks noGrp="1"/>
          </p:cNvSpPr>
          <p:nvPr>
            <p:ph type="pic" idx="2"/>
          </p:nvPr>
        </p:nvSpPr>
        <p:spPr bwMode="auto">
          <a:xfrm>
            <a:off x="1206000" y="153954"/>
            <a:ext cx="10986000" cy="395618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8" name="Google Shape;28;p2"/>
          <p:cNvSpPr txBox="1">
            <a:spLocks noGrp="1"/>
          </p:cNvSpPr>
          <p:nvPr>
            <p:ph type="title"/>
          </p:nvPr>
        </p:nvSpPr>
        <p:spPr bwMode="auto">
          <a:xfrm>
            <a:off x="1206000" y="4363003"/>
            <a:ext cx="10800000" cy="708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latin typeface="FreeMono"/>
                <a:ea typeface="FreeMono"/>
                <a:cs typeface="FreeMono"/>
              </a:defRPr>
            </a:lvl1pPr>
            <a:lvl2pPr lvl="1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body" idx="1"/>
          </p:nvPr>
        </p:nvSpPr>
        <p:spPr bwMode="auto">
          <a:xfrm>
            <a:off x="1206000" y="5269307"/>
            <a:ext cx="10800000" cy="381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1pPr>
            <a:lvl2pPr marL="914400" lvl="1" indent="-3429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88888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23;p1"/>
          <p:cNvSpPr txBox="1">
            <a:spLocks noGrp="1"/>
          </p:cNvSpPr>
          <p:nvPr>
            <p:ph type="dt" idx="10"/>
          </p:nvPr>
        </p:nvSpPr>
        <p:spPr bwMode="auto">
          <a:xfrm>
            <a:off x="290235" y="6157913"/>
            <a:ext cx="1295400" cy="17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12" name="Google Shape;24;p1"/>
          <p:cNvSpPr txBox="1">
            <a:spLocks noGrp="1"/>
          </p:cNvSpPr>
          <p:nvPr>
            <p:ph type="sldNum" idx="12"/>
          </p:nvPr>
        </p:nvSpPr>
        <p:spPr bwMode="auto">
          <a:xfrm>
            <a:off x="290235" y="6428581"/>
            <a:ext cx="1295400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r>
              <a:rPr lang="de-DE"/>
              <a:t>Seite </a:t>
            </a: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8_Sechs Bilder mit Beschriftung" preserve="0" showMasterPhAnim="0" showMasterSp="1" userDrawn="1">
  <p:cSld name="8_Sechs Bilder mit Beschriftung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>
            <a:spLocks noGrp="1"/>
          </p:cNvSpPr>
          <p:nvPr>
            <p:ph type="body" idx="1"/>
          </p:nvPr>
        </p:nvSpPr>
        <p:spPr bwMode="auto">
          <a:xfrm>
            <a:off x="1206000" y="150124"/>
            <a:ext cx="10785474" cy="215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0">
                <a:solidFill>
                  <a:srgbClr val="7F7F7F"/>
                </a:solidFill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14284"/>
              </a:lnSpc>
              <a:spcBef>
                <a:spcPts val="49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3" name="Google Shape;83;p11"/>
          <p:cNvSpPr>
            <a:spLocks noGrp="1"/>
          </p:cNvSpPr>
          <p:nvPr>
            <p:ph type="pic" idx="2"/>
          </p:nvPr>
        </p:nvSpPr>
        <p:spPr bwMode="auto">
          <a:xfrm>
            <a:off x="1206000" y="539920"/>
            <a:ext cx="3456000" cy="21960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84" name="Google Shape;84;p11"/>
          <p:cNvSpPr txBox="1">
            <a:spLocks noGrp="1"/>
          </p:cNvSpPr>
          <p:nvPr>
            <p:ph type="body" idx="3"/>
          </p:nvPr>
        </p:nvSpPr>
        <p:spPr bwMode="auto">
          <a:xfrm>
            <a:off x="1206000" y="2812230"/>
            <a:ext cx="34560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14284"/>
              </a:lnSpc>
              <a:spcBef>
                <a:spcPts val="49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5" name="Google Shape;85;p11"/>
          <p:cNvSpPr>
            <a:spLocks noGrp="1"/>
          </p:cNvSpPr>
          <p:nvPr>
            <p:ph type="pic" idx="4"/>
          </p:nvPr>
        </p:nvSpPr>
        <p:spPr bwMode="auto">
          <a:xfrm>
            <a:off x="4893213" y="539920"/>
            <a:ext cx="3456000" cy="21960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86" name="Google Shape;86;p11"/>
          <p:cNvSpPr txBox="1">
            <a:spLocks noGrp="1"/>
          </p:cNvSpPr>
          <p:nvPr>
            <p:ph type="body" idx="5"/>
          </p:nvPr>
        </p:nvSpPr>
        <p:spPr bwMode="auto">
          <a:xfrm>
            <a:off x="4893213" y="2812230"/>
            <a:ext cx="34560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14284"/>
              </a:lnSpc>
              <a:spcBef>
                <a:spcPts val="49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7" name="Google Shape;87;p11"/>
          <p:cNvSpPr>
            <a:spLocks noGrp="1"/>
          </p:cNvSpPr>
          <p:nvPr>
            <p:ph type="pic" idx="6"/>
          </p:nvPr>
        </p:nvSpPr>
        <p:spPr bwMode="auto">
          <a:xfrm>
            <a:off x="8564241" y="539920"/>
            <a:ext cx="3456000" cy="21960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88" name="Google Shape;88;p11"/>
          <p:cNvSpPr txBox="1">
            <a:spLocks noGrp="1"/>
          </p:cNvSpPr>
          <p:nvPr>
            <p:ph type="body" idx="7"/>
          </p:nvPr>
        </p:nvSpPr>
        <p:spPr bwMode="auto">
          <a:xfrm>
            <a:off x="8564241" y="2812230"/>
            <a:ext cx="34560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14284"/>
              </a:lnSpc>
              <a:spcBef>
                <a:spcPts val="49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9" name="Google Shape;89;p11"/>
          <p:cNvSpPr>
            <a:spLocks noGrp="1"/>
          </p:cNvSpPr>
          <p:nvPr>
            <p:ph type="pic" idx="8"/>
          </p:nvPr>
        </p:nvSpPr>
        <p:spPr bwMode="auto">
          <a:xfrm>
            <a:off x="1206000" y="3201819"/>
            <a:ext cx="3456000" cy="21960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0" name="Google Shape;90;p11"/>
          <p:cNvSpPr txBox="1">
            <a:spLocks noGrp="1"/>
          </p:cNvSpPr>
          <p:nvPr>
            <p:ph type="body" idx="9"/>
          </p:nvPr>
        </p:nvSpPr>
        <p:spPr bwMode="auto">
          <a:xfrm>
            <a:off x="1206000" y="5474129"/>
            <a:ext cx="34560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14284"/>
              </a:lnSpc>
              <a:spcBef>
                <a:spcPts val="49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91" name="Google Shape;91;p11"/>
          <p:cNvSpPr>
            <a:spLocks noGrp="1"/>
          </p:cNvSpPr>
          <p:nvPr>
            <p:ph type="pic" idx="13"/>
          </p:nvPr>
        </p:nvSpPr>
        <p:spPr bwMode="auto">
          <a:xfrm>
            <a:off x="4890512" y="3201819"/>
            <a:ext cx="3456000" cy="21960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2" name="Google Shape;92;p11"/>
          <p:cNvSpPr txBox="1">
            <a:spLocks noGrp="1"/>
          </p:cNvSpPr>
          <p:nvPr>
            <p:ph type="body" idx="14"/>
          </p:nvPr>
        </p:nvSpPr>
        <p:spPr bwMode="auto">
          <a:xfrm>
            <a:off x="4890512" y="5474129"/>
            <a:ext cx="34560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14284"/>
              </a:lnSpc>
              <a:spcBef>
                <a:spcPts val="49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93" name="Google Shape;93;p11"/>
          <p:cNvSpPr>
            <a:spLocks noGrp="1"/>
          </p:cNvSpPr>
          <p:nvPr>
            <p:ph type="pic" idx="15"/>
          </p:nvPr>
        </p:nvSpPr>
        <p:spPr bwMode="auto">
          <a:xfrm>
            <a:off x="8558124" y="3201819"/>
            <a:ext cx="3456000" cy="21960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4" name="Google Shape;94;p11"/>
          <p:cNvSpPr txBox="1">
            <a:spLocks noGrp="1"/>
          </p:cNvSpPr>
          <p:nvPr>
            <p:ph type="body" idx="16"/>
          </p:nvPr>
        </p:nvSpPr>
        <p:spPr bwMode="auto">
          <a:xfrm>
            <a:off x="8558124" y="5474129"/>
            <a:ext cx="34560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14284"/>
              </a:lnSpc>
              <a:spcBef>
                <a:spcPts val="49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7" name="Google Shape;23;p1"/>
          <p:cNvSpPr txBox="1">
            <a:spLocks noGrp="1"/>
          </p:cNvSpPr>
          <p:nvPr>
            <p:ph type="dt" idx="10"/>
          </p:nvPr>
        </p:nvSpPr>
        <p:spPr bwMode="auto">
          <a:xfrm>
            <a:off x="290235" y="6157913"/>
            <a:ext cx="1295400" cy="17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18" name="Google Shape;24;p1"/>
          <p:cNvSpPr txBox="1">
            <a:spLocks noGrp="1"/>
          </p:cNvSpPr>
          <p:nvPr>
            <p:ph type="sldNum" idx="12"/>
          </p:nvPr>
        </p:nvSpPr>
        <p:spPr bwMode="auto">
          <a:xfrm>
            <a:off x="290235" y="6428581"/>
            <a:ext cx="1295400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r>
              <a:rPr lang="de-DE"/>
              <a:t>Seite </a:t>
            </a: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2_Inhalt" preserve="0" showMasterPhAnim="0" showMasterSp="1" userDrawn="1">
  <p:cSld name="2_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" name="Google Shape;33;p3"/>
          <p:cNvSpPr txBox="1">
            <a:spLocks noGrp="1"/>
          </p:cNvSpPr>
          <p:nvPr>
            <p:ph type="title"/>
          </p:nvPr>
        </p:nvSpPr>
        <p:spPr bwMode="auto">
          <a:xfrm>
            <a:off x="1204913" y="520700"/>
            <a:ext cx="10799762" cy="900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5384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1pPr>
            <a:lvl2pPr lvl="1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body" idx="1"/>
          </p:nvPr>
        </p:nvSpPr>
        <p:spPr bwMode="auto">
          <a:xfrm>
            <a:off x="1204913" y="1548000"/>
            <a:ext cx="10799762" cy="4078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FreeMono"/>
                <a:ea typeface="FreeMono"/>
                <a:cs typeface="FreeMono"/>
              </a:defRPr>
            </a:lvl1pPr>
            <a:lvl2pPr marL="914400" lvl="1" indent="-3429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Char char="▪"/>
              <a:defRPr sz="1800">
                <a:latin typeface="Arial"/>
                <a:ea typeface="Arial"/>
                <a:cs typeface="Arial"/>
              </a:defRPr>
            </a:lvl2pPr>
            <a:lvl3pPr marL="1371600" lvl="2" indent="-3429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>
                <a:latin typeface="Arial"/>
                <a:ea typeface="Arial"/>
                <a:cs typeface="Arial"/>
              </a:defRPr>
            </a:lvl3pPr>
            <a:lvl4pPr marL="1828800" lvl="3" indent="-3429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>
                <a:latin typeface="Arial"/>
                <a:ea typeface="Arial"/>
                <a:cs typeface="Arial"/>
              </a:defRPr>
            </a:lvl4pPr>
            <a:lvl5pPr marL="2286000" lvl="4" indent="-342900" algn="l">
              <a:lnSpc>
                <a:spcPct val="88888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body" idx="2"/>
          </p:nvPr>
        </p:nvSpPr>
        <p:spPr bwMode="auto">
          <a:xfrm>
            <a:off x="1206000" y="150124"/>
            <a:ext cx="10785474" cy="215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  <a:defRPr sz="900" b="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12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2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2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4284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23;p1"/>
          <p:cNvSpPr txBox="1">
            <a:spLocks noGrp="1"/>
          </p:cNvSpPr>
          <p:nvPr>
            <p:ph type="dt" idx="10"/>
          </p:nvPr>
        </p:nvSpPr>
        <p:spPr bwMode="auto">
          <a:xfrm>
            <a:off x="290235" y="6157913"/>
            <a:ext cx="1295400" cy="17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8" name="Google Shape;24;p1"/>
          <p:cNvSpPr txBox="1">
            <a:spLocks noGrp="1"/>
          </p:cNvSpPr>
          <p:nvPr>
            <p:ph type="sldNum" idx="12"/>
          </p:nvPr>
        </p:nvSpPr>
        <p:spPr bwMode="auto">
          <a:xfrm>
            <a:off x="290235" y="6428581"/>
            <a:ext cx="1295400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r>
              <a:rPr lang="de-DE"/>
              <a:t>Seite </a:t>
            </a: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1_Abschnitt" preserve="0" showMasterPhAnim="0" showMasterSp="1" userDrawn="1">
  <p:cSld name="1_Abschnit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 bwMode="auto">
          <a:xfrm>
            <a:off x="1204675" y="3276600"/>
            <a:ext cx="10800000" cy="939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5384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latin typeface="FreeMono"/>
                <a:ea typeface="FreeMono"/>
                <a:cs typeface="FreeMono"/>
              </a:defRPr>
            </a:lvl1pPr>
            <a:lvl2pPr lvl="1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0" name="Google Shape;40;p4"/>
          <p:cNvSpPr>
            <a:spLocks noGrp="1"/>
          </p:cNvSpPr>
          <p:nvPr>
            <p:ph type="pic" idx="2"/>
          </p:nvPr>
        </p:nvSpPr>
        <p:spPr bwMode="auto">
          <a:xfrm>
            <a:off x="1206000" y="158620"/>
            <a:ext cx="10986000" cy="298053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41" name="Google Shape;41;p4"/>
          <p:cNvSpPr txBox="1">
            <a:spLocks noGrp="1"/>
          </p:cNvSpPr>
          <p:nvPr>
            <p:ph type="body" idx="1"/>
          </p:nvPr>
        </p:nvSpPr>
        <p:spPr bwMode="auto">
          <a:xfrm>
            <a:off x="1204675" y="4471318"/>
            <a:ext cx="10800000" cy="1031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FreeMono"/>
                <a:ea typeface="FreeMono"/>
                <a:cs typeface="FreeMono"/>
              </a:defRPr>
            </a:lvl1pPr>
            <a:lvl2pPr marL="914400" lvl="1" indent="-3429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88888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23;p1"/>
          <p:cNvSpPr txBox="1">
            <a:spLocks noGrp="1"/>
          </p:cNvSpPr>
          <p:nvPr>
            <p:ph type="dt" idx="10"/>
          </p:nvPr>
        </p:nvSpPr>
        <p:spPr bwMode="auto">
          <a:xfrm>
            <a:off x="290235" y="6157913"/>
            <a:ext cx="1295400" cy="17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8" name="Google Shape;24;p1"/>
          <p:cNvSpPr txBox="1">
            <a:spLocks noGrp="1"/>
          </p:cNvSpPr>
          <p:nvPr>
            <p:ph type="sldNum" idx="12"/>
          </p:nvPr>
        </p:nvSpPr>
        <p:spPr bwMode="auto">
          <a:xfrm>
            <a:off x="290235" y="6428581"/>
            <a:ext cx="1295400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r>
              <a:rPr lang="de-DE"/>
              <a:t>Seite </a:t>
            </a: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3_Zwei Inhalte" preserve="0" showMasterPhAnim="0" showMasterSp="1" userDrawn="1">
  <p:cSld name="3_Zwei Inhal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 bwMode="auto">
          <a:xfrm>
            <a:off x="1204913" y="520700"/>
            <a:ext cx="10799762" cy="900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latin typeface="FreeMono"/>
                <a:ea typeface="FreeMono"/>
                <a:cs typeface="FreeMono"/>
              </a:defRPr>
            </a:lvl1pPr>
            <a:lvl2pPr lvl="1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 bwMode="auto">
          <a:xfrm>
            <a:off x="1206500" y="1520825"/>
            <a:ext cx="5220000" cy="409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FreeMono"/>
                <a:ea typeface="FreeMono"/>
                <a:cs typeface="FreeMono"/>
              </a:defRPr>
            </a:lvl1pPr>
            <a:lvl2pPr marL="914400" lvl="1" indent="-3429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Char char="▪"/>
              <a:defRPr sz="1800"/>
            </a:lvl2pPr>
            <a:lvl3pPr marL="1371600" lvl="2" indent="-3429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429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88888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 bwMode="auto">
          <a:xfrm>
            <a:off x="6816425" y="1520825"/>
            <a:ext cx="5188665" cy="409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1pPr>
            <a:lvl2pPr marL="914400" lvl="1" indent="-3429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88888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5pPr>
            <a:lvl6pPr marL="2743200" lvl="5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3"/>
          </p:nvPr>
        </p:nvSpPr>
        <p:spPr bwMode="auto">
          <a:xfrm>
            <a:off x="1206000" y="150124"/>
            <a:ext cx="10785474" cy="215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  <a:defRPr sz="900" b="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12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2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2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4284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" name="Google Shape;23;p1"/>
          <p:cNvSpPr txBox="1">
            <a:spLocks noGrp="1"/>
          </p:cNvSpPr>
          <p:nvPr>
            <p:ph type="dt" idx="10"/>
          </p:nvPr>
        </p:nvSpPr>
        <p:spPr bwMode="auto">
          <a:xfrm>
            <a:off x="290235" y="6157913"/>
            <a:ext cx="1295400" cy="17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9" name="Google Shape;24;p1"/>
          <p:cNvSpPr txBox="1">
            <a:spLocks noGrp="1"/>
          </p:cNvSpPr>
          <p:nvPr>
            <p:ph type="sldNum" idx="12"/>
          </p:nvPr>
        </p:nvSpPr>
        <p:spPr bwMode="auto">
          <a:xfrm>
            <a:off x="290235" y="6428581"/>
            <a:ext cx="1295400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r>
              <a:rPr lang="de-DE"/>
              <a:t>Seite </a:t>
            </a: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4_Vergleich" preserve="0" showMasterPhAnim="0" showMasterSp="1" userDrawn="1">
  <p:cSld name="4_Vergleich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 bwMode="auto">
          <a:xfrm>
            <a:off x="1204913" y="520700"/>
            <a:ext cx="10799762" cy="900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latin typeface="FreeMono"/>
                <a:ea typeface="FreeMono"/>
                <a:cs typeface="FreeMono"/>
              </a:defRPr>
            </a:lvl1pPr>
            <a:lvl2pPr lvl="1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2pPr>
            <a:lvl3pPr lvl="2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3pPr>
            <a:lvl4pPr lvl="3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4pPr>
            <a:lvl5pPr lvl="4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5pPr>
            <a:lvl6pPr lvl="5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6pPr>
            <a:lvl7pPr lvl="6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7pPr>
            <a:lvl8pPr lvl="7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8pPr>
            <a:lvl9pPr lvl="8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body" idx="1"/>
          </p:nvPr>
        </p:nvSpPr>
        <p:spPr bwMode="auto">
          <a:xfrm>
            <a:off x="1206500" y="2211185"/>
            <a:ext cx="5220000" cy="3475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FreeMono"/>
                <a:ea typeface="FreeMono"/>
                <a:cs typeface="FreeMono"/>
              </a:defRPr>
            </a:lvl1pPr>
            <a:lvl2pPr marL="914400" lvl="1" indent="-355599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2000"/>
              <a:buChar char="▪"/>
              <a:defRPr sz="2000">
                <a:latin typeface="FreeMono"/>
                <a:ea typeface="FreeMono"/>
                <a:cs typeface="FreeMono"/>
              </a:defRPr>
            </a:lvl2pPr>
            <a:lvl3pPr marL="1371600" lvl="2" indent="-355599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2000"/>
              <a:buChar char="▪"/>
              <a:defRPr sz="2000">
                <a:latin typeface="FreeMono"/>
                <a:ea typeface="FreeMono"/>
                <a:cs typeface="FreeMono"/>
              </a:defRPr>
            </a:lvl3pPr>
            <a:lvl4pPr marL="1828800" lvl="3" indent="-3429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800"/>
              <a:buChar char="▪"/>
              <a:defRPr>
                <a:latin typeface="FreeMono"/>
                <a:ea typeface="FreeMono"/>
                <a:cs typeface="FreeMono"/>
              </a:defRPr>
            </a:lvl4pPr>
            <a:lvl5pPr marL="2286000" lvl="4" indent="-342900" algn="l">
              <a:lnSpc>
                <a:spcPct val="88888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>
                <a:latin typeface="FreeMono"/>
                <a:ea typeface="FreeMono"/>
                <a:cs typeface="FreeMono"/>
              </a:defRPr>
            </a:lvl5pPr>
            <a:lvl6pPr marL="2743200" lvl="5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FreeMono"/>
                <a:ea typeface="FreeMono"/>
                <a:cs typeface="FreeMono"/>
              </a:defRPr>
            </a:lvl6pPr>
            <a:lvl7pPr marL="3200400" lvl="6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FreeMono"/>
                <a:ea typeface="FreeMono"/>
                <a:cs typeface="FreeMono"/>
              </a:defRPr>
            </a:lvl7pPr>
            <a:lvl8pPr marL="3657600" lvl="7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FreeMono"/>
                <a:ea typeface="FreeMono"/>
                <a:cs typeface="FreeMono"/>
              </a:defRPr>
            </a:lvl8pPr>
            <a:lvl9pPr marL="4114800" lvl="8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body" idx="2"/>
          </p:nvPr>
        </p:nvSpPr>
        <p:spPr bwMode="auto">
          <a:xfrm>
            <a:off x="6792149" y="2211185"/>
            <a:ext cx="5220000" cy="3475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FreeMono"/>
                <a:ea typeface="FreeMono"/>
                <a:cs typeface="FreeMono"/>
              </a:defRPr>
            </a:lvl1pPr>
            <a:lvl2pPr marL="914400" lvl="1" indent="-355599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2000"/>
              <a:buChar char="▪"/>
              <a:defRPr sz="2000">
                <a:latin typeface="FreeMono"/>
                <a:ea typeface="FreeMono"/>
                <a:cs typeface="FreeMono"/>
              </a:defRPr>
            </a:lvl2pPr>
            <a:lvl3pPr marL="1371600" lvl="2" indent="-355599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2000"/>
              <a:buChar char="▪"/>
              <a:defRPr sz="2000">
                <a:latin typeface="FreeMono"/>
                <a:ea typeface="FreeMono"/>
                <a:cs typeface="FreeMono"/>
              </a:defRPr>
            </a:lvl3pPr>
            <a:lvl4pPr marL="1828800" lvl="3" indent="-3429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800"/>
              <a:buChar char="▪"/>
              <a:defRPr>
                <a:latin typeface="FreeMono"/>
                <a:ea typeface="FreeMono"/>
                <a:cs typeface="FreeMono"/>
              </a:defRPr>
            </a:lvl4pPr>
            <a:lvl5pPr marL="2286000" lvl="4" indent="-342900" algn="l">
              <a:lnSpc>
                <a:spcPct val="88888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>
                <a:latin typeface="FreeMono"/>
                <a:ea typeface="FreeMono"/>
                <a:cs typeface="FreeMono"/>
              </a:defRPr>
            </a:lvl5pPr>
            <a:lvl6pPr marL="2743200" lvl="5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FreeMono"/>
                <a:ea typeface="FreeMono"/>
                <a:cs typeface="FreeMono"/>
              </a:defRPr>
            </a:lvl6pPr>
            <a:lvl7pPr marL="3200400" lvl="6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FreeMono"/>
                <a:ea typeface="FreeMono"/>
                <a:cs typeface="FreeMono"/>
              </a:defRPr>
            </a:lvl7pPr>
            <a:lvl8pPr marL="3657600" lvl="7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FreeMono"/>
                <a:ea typeface="FreeMono"/>
                <a:cs typeface="FreeMono"/>
              </a:defRPr>
            </a:lvl8pPr>
            <a:lvl9pPr marL="4114800" lvl="8" indent="-342900" algn="l">
              <a:spcBef>
                <a:spcPts val="3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body" idx="3"/>
          </p:nvPr>
        </p:nvSpPr>
        <p:spPr bwMode="auto">
          <a:xfrm>
            <a:off x="1208242" y="1522817"/>
            <a:ext cx="5220000" cy="688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2000"/>
              <a:buNone/>
              <a:defRPr sz="2000" b="1"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800"/>
              <a:buNone/>
              <a:defRPr sz="1800" b="1"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body" idx="4"/>
          </p:nvPr>
        </p:nvSpPr>
        <p:spPr bwMode="auto">
          <a:xfrm>
            <a:off x="6792149" y="1522817"/>
            <a:ext cx="5220000" cy="688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2000"/>
              <a:buNone/>
              <a:defRPr sz="2000" b="1"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800"/>
              <a:buNone/>
              <a:defRPr sz="1800" b="1"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body" idx="5"/>
          </p:nvPr>
        </p:nvSpPr>
        <p:spPr bwMode="auto">
          <a:xfrm>
            <a:off x="1206000" y="150124"/>
            <a:ext cx="10785474" cy="215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  <a:defRPr sz="900" b="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12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2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2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4284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0" name="Google Shape;23;p1"/>
          <p:cNvSpPr txBox="1">
            <a:spLocks noGrp="1"/>
          </p:cNvSpPr>
          <p:nvPr>
            <p:ph type="dt" idx="10"/>
          </p:nvPr>
        </p:nvSpPr>
        <p:spPr bwMode="auto">
          <a:xfrm>
            <a:off x="290235" y="6157913"/>
            <a:ext cx="1295400" cy="17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11" name="Google Shape;24;p1"/>
          <p:cNvSpPr txBox="1">
            <a:spLocks noGrp="1"/>
          </p:cNvSpPr>
          <p:nvPr>
            <p:ph type="sldNum" idx="12"/>
          </p:nvPr>
        </p:nvSpPr>
        <p:spPr bwMode="auto">
          <a:xfrm>
            <a:off x="290235" y="6428581"/>
            <a:ext cx="1295400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r>
              <a:rPr lang="de-DE"/>
              <a:t>Seite </a:t>
            </a: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5_nur Überschrift" preserve="0" showMasterPhAnim="0" showMasterSp="1" userDrawn="1">
  <p:cSld name="5_nur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 txBox="1">
            <a:spLocks noGrp="1"/>
          </p:cNvSpPr>
          <p:nvPr>
            <p:ph type="title"/>
          </p:nvPr>
        </p:nvSpPr>
        <p:spPr bwMode="auto">
          <a:xfrm>
            <a:off x="1205090" y="521252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latin typeface="FreeMono"/>
                <a:ea typeface="FreeMono"/>
                <a:cs typeface="FreeMono"/>
              </a:defRPr>
            </a:lvl1pPr>
            <a:lvl2pPr lvl="1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body" idx="1"/>
          </p:nvPr>
        </p:nvSpPr>
        <p:spPr bwMode="auto">
          <a:xfrm>
            <a:off x="1219200" y="150124"/>
            <a:ext cx="10785474" cy="215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12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2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2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4284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23;p1"/>
          <p:cNvSpPr txBox="1">
            <a:spLocks noGrp="1"/>
          </p:cNvSpPr>
          <p:nvPr>
            <p:ph type="dt" idx="10"/>
          </p:nvPr>
        </p:nvSpPr>
        <p:spPr bwMode="auto">
          <a:xfrm>
            <a:off x="290235" y="6157913"/>
            <a:ext cx="1295400" cy="17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7" name="Google Shape;24;p1"/>
          <p:cNvSpPr txBox="1">
            <a:spLocks noGrp="1"/>
          </p:cNvSpPr>
          <p:nvPr>
            <p:ph type="sldNum" idx="12"/>
          </p:nvPr>
        </p:nvSpPr>
        <p:spPr bwMode="auto">
          <a:xfrm>
            <a:off x="290235" y="6428581"/>
            <a:ext cx="1295400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r>
              <a:rPr lang="de-DE"/>
              <a:t>Seite </a:t>
            </a: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6_Leer mit Logo" preserve="0" showMasterPhAnim="0" showMasterSp="1" userDrawn="1">
  <p:cSld name="6_Leer mit Log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23;p1"/>
          <p:cNvSpPr txBox="1">
            <a:spLocks noGrp="1"/>
          </p:cNvSpPr>
          <p:nvPr>
            <p:ph type="dt" idx="10"/>
          </p:nvPr>
        </p:nvSpPr>
        <p:spPr bwMode="auto">
          <a:xfrm>
            <a:off x="290235" y="6157913"/>
            <a:ext cx="1295400" cy="17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+mn-lt"/>
                <a:ea typeface="Arial"/>
                <a:cs typeface="Arial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5" name="Google Shape;24;p1"/>
          <p:cNvSpPr txBox="1">
            <a:spLocks noGrp="1"/>
          </p:cNvSpPr>
          <p:nvPr>
            <p:ph type="sldNum" idx="12"/>
          </p:nvPr>
        </p:nvSpPr>
        <p:spPr bwMode="auto">
          <a:xfrm>
            <a:off x="290235" y="6428581"/>
            <a:ext cx="1295400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+mn-lt"/>
                <a:ea typeface="Arial"/>
                <a:cs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r>
              <a:rPr lang="de-DE"/>
              <a:t>Seite </a:t>
            </a: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6_leer" preserve="0" showMasterPhAnim="0" showMasterSp="1" userDrawn="1">
  <p:cSld name="6_le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7_Drei Bilder mit Beschriftung" preserve="0" showMasterPhAnim="0" showMasterSp="1" userDrawn="1">
  <p:cSld name="7_Drei Bilder mit Beschriftung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>
            <a:spLocks noGrp="1"/>
          </p:cNvSpPr>
          <p:nvPr>
            <p:ph type="pic" idx="2"/>
          </p:nvPr>
        </p:nvSpPr>
        <p:spPr bwMode="auto">
          <a:xfrm>
            <a:off x="1206000" y="1520825"/>
            <a:ext cx="3456000" cy="274738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 bwMode="auto">
          <a:xfrm>
            <a:off x="1206000" y="4341767"/>
            <a:ext cx="34560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14284"/>
              </a:lnSpc>
              <a:spcBef>
                <a:spcPts val="49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pic" idx="3"/>
          </p:nvPr>
        </p:nvSpPr>
        <p:spPr bwMode="auto">
          <a:xfrm>
            <a:off x="4893213" y="1520825"/>
            <a:ext cx="3456000" cy="274738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4" name="Google Shape;74;p10"/>
          <p:cNvSpPr txBox="1">
            <a:spLocks noGrp="1"/>
          </p:cNvSpPr>
          <p:nvPr>
            <p:ph type="body" idx="4"/>
          </p:nvPr>
        </p:nvSpPr>
        <p:spPr bwMode="auto">
          <a:xfrm>
            <a:off x="4893213" y="4341767"/>
            <a:ext cx="34560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14284"/>
              </a:lnSpc>
              <a:spcBef>
                <a:spcPts val="49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5" name="Google Shape;75;p10"/>
          <p:cNvSpPr>
            <a:spLocks noGrp="1"/>
          </p:cNvSpPr>
          <p:nvPr>
            <p:ph type="pic" idx="5"/>
          </p:nvPr>
        </p:nvSpPr>
        <p:spPr bwMode="auto">
          <a:xfrm>
            <a:off x="8556149" y="1520825"/>
            <a:ext cx="3456000" cy="274738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6" name="Google Shape;76;p10"/>
          <p:cNvSpPr txBox="1">
            <a:spLocks noGrp="1"/>
          </p:cNvSpPr>
          <p:nvPr>
            <p:ph type="body" idx="6"/>
          </p:nvPr>
        </p:nvSpPr>
        <p:spPr bwMode="auto">
          <a:xfrm>
            <a:off x="8564241" y="4341767"/>
            <a:ext cx="34560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914400" lvl="1" indent="-2286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2pPr>
            <a:lvl3pPr marL="1371600" lvl="2" indent="-2286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3pPr>
            <a:lvl4pPr marL="1828800" lvl="3" indent="-2286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4pPr>
            <a:lvl5pPr marL="2286000" lvl="4" indent="-228600" algn="l">
              <a:lnSpc>
                <a:spcPct val="114284"/>
              </a:lnSpc>
              <a:spcBef>
                <a:spcPts val="49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5pPr>
            <a:lvl6pPr marL="2743200" lvl="5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6pPr>
            <a:lvl7pPr marL="3200400" lvl="6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7pPr>
            <a:lvl8pPr marL="3657600" lvl="7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8pPr>
            <a:lvl9pPr marL="4114800" lvl="8" indent="-228600" algn="l">
              <a:spcBef>
                <a:spcPts val="279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 bwMode="auto">
          <a:xfrm>
            <a:off x="1205090" y="521252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>
                <a:latin typeface="FreeMono"/>
                <a:ea typeface="FreeMono"/>
                <a:cs typeface="FreeMono"/>
              </a:defRPr>
            </a:lvl1pPr>
            <a:lvl2pPr lvl="1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2pPr>
            <a:lvl3pPr lvl="2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3pPr>
            <a:lvl4pPr lvl="3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4pPr>
            <a:lvl5pPr lvl="4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5pPr>
            <a:lvl6pPr lvl="5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6pPr>
            <a:lvl7pPr lvl="6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7pPr>
            <a:lvl8pPr lvl="7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8pPr>
            <a:lvl9pPr lvl="8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body" idx="7"/>
          </p:nvPr>
        </p:nvSpPr>
        <p:spPr bwMode="auto">
          <a:xfrm>
            <a:off x="1206000" y="150124"/>
            <a:ext cx="10785474" cy="215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12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2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2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4284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23;p1"/>
          <p:cNvSpPr txBox="1">
            <a:spLocks noGrp="1"/>
          </p:cNvSpPr>
          <p:nvPr>
            <p:ph type="dt" idx="10"/>
          </p:nvPr>
        </p:nvSpPr>
        <p:spPr bwMode="auto">
          <a:xfrm>
            <a:off x="290235" y="6157913"/>
            <a:ext cx="1295400" cy="17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13" name="Google Shape;24;p1"/>
          <p:cNvSpPr txBox="1">
            <a:spLocks noGrp="1"/>
          </p:cNvSpPr>
          <p:nvPr>
            <p:ph type="sldNum" idx="12"/>
          </p:nvPr>
        </p:nvSpPr>
        <p:spPr bwMode="auto">
          <a:xfrm>
            <a:off x="290235" y="6428581"/>
            <a:ext cx="1295400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9pPr>
          </a:lstStyle>
          <a:p>
            <a:pPr>
              <a:defRPr/>
            </a:pPr>
            <a:r>
              <a:rPr lang="de-DE">
                <a:latin typeface="+mn-lt"/>
              </a:rPr>
              <a:t>Seite</a:t>
            </a:r>
            <a:r>
              <a:rPr lang="de-DE"/>
              <a:t> </a:t>
            </a: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" name="Google Shape;15;p1"/>
          <p:cNvSpPr txBox="1">
            <a:spLocks noGrp="1"/>
          </p:cNvSpPr>
          <p:nvPr>
            <p:ph type="title"/>
          </p:nvPr>
        </p:nvSpPr>
        <p:spPr bwMode="auto">
          <a:xfrm>
            <a:off x="1204913" y="520700"/>
            <a:ext cx="10799762" cy="900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lnSpc>
                <a:spcPct val="10769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R="0" lvl="1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R="0" lvl="2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R="0" lvl="3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R="0" lvl="4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R="0" lvl="5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R="0" lvl="6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R="0" lvl="7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R="0" lvl="8" algn="l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body" idx="1"/>
          </p:nvPr>
        </p:nvSpPr>
        <p:spPr bwMode="auto">
          <a:xfrm>
            <a:off x="1206500" y="1547814"/>
            <a:ext cx="10799763" cy="386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914400" marR="0" lvl="1" indent="-342900" algn="l">
              <a:lnSpc>
                <a:spcPct val="112000"/>
              </a:lnSpc>
              <a:spcBef>
                <a:spcPts val="599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L="1371600" marR="0" lvl="2" indent="-342900" algn="l">
              <a:lnSpc>
                <a:spcPct val="112000"/>
              </a:lnSpc>
              <a:spcBef>
                <a:spcPts val="398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L="1828800" marR="0" lvl="3" indent="-342900" algn="l">
              <a:lnSpc>
                <a:spcPct val="112000"/>
              </a:lnSpc>
              <a:spcBef>
                <a:spcPts val="499"/>
              </a:spcBef>
              <a:spcAft>
                <a:spcPts val="0"/>
              </a:spcAft>
              <a:buClr>
                <a:srgbClr val="9D167A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L="2286000" marR="0" lvl="4" indent="-355599" algn="l">
              <a:lnSpc>
                <a:spcPct val="8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−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L="2743200" marR="0" lvl="5" indent="-355599" algn="l">
              <a:spcBef>
                <a:spcPts val="398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L="3200400" marR="0" lvl="6" indent="-355599" algn="l">
              <a:spcBef>
                <a:spcPts val="398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L="3657600" marR="0" lvl="7" indent="-355599" algn="l">
              <a:spcBef>
                <a:spcPts val="398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L="4114800" marR="0" lvl="8" indent="-355599" algn="l">
              <a:spcBef>
                <a:spcPts val="398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/>
          </a:p>
        </p:txBody>
      </p:sp>
      <p:pic>
        <p:nvPicPr>
          <p:cNvPr id="17" name="Google Shape;17;p1" descr="Logo_17pt.wmf"/>
          <p:cNvPicPr/>
          <p:nvPr/>
        </p:nvPicPr>
        <p:blipFill>
          <a:blip r:embed="rId12">
            <a:alphaModFix/>
          </a:blip>
          <a:stretch/>
        </p:blipFill>
        <p:spPr bwMode="auto">
          <a:xfrm>
            <a:off x="10678298" y="6052403"/>
            <a:ext cx="1223467" cy="7114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1"/>
          <p:cNvGrpSpPr/>
          <p:nvPr/>
        </p:nvGrpSpPr>
        <p:grpSpPr bwMode="auto">
          <a:xfrm>
            <a:off x="0" y="0"/>
            <a:ext cx="12196763" cy="145848"/>
            <a:chOff x="903819" y="0"/>
            <a:chExt cx="8244000" cy="108000"/>
          </a:xfrm>
        </p:grpSpPr>
        <p:sp>
          <p:nvSpPr>
            <p:cNvPr id="19" name="Google Shape;19;p1"/>
            <p:cNvSpPr/>
            <p:nvPr/>
          </p:nvSpPr>
          <p:spPr bwMode="auto">
            <a:xfrm>
              <a:off x="903819" y="0"/>
              <a:ext cx="2736094" cy="108000"/>
            </a:xfrm>
            <a:prstGeom prst="rect">
              <a:avLst/>
            </a:prstGeom>
            <a:solidFill>
              <a:srgbClr val="AA0F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0" name="Google Shape;20;p1"/>
            <p:cNvSpPr/>
            <p:nvPr/>
          </p:nvSpPr>
          <p:spPr bwMode="auto">
            <a:xfrm>
              <a:off x="3639913" y="0"/>
              <a:ext cx="2736094" cy="108000"/>
            </a:xfrm>
            <a:prstGeom prst="rect">
              <a:avLst/>
            </a:prstGeom>
            <a:solidFill>
              <a:srgbClr val="D747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</a:endParaRPr>
            </a:p>
          </p:txBody>
        </p:sp>
        <p:sp>
          <p:nvSpPr>
            <p:cNvPr id="21" name="Google Shape;21;p1"/>
            <p:cNvSpPr/>
            <p:nvPr/>
          </p:nvSpPr>
          <p:spPr bwMode="auto">
            <a:xfrm>
              <a:off x="6376006" y="0"/>
              <a:ext cx="2771813" cy="108000"/>
            </a:xfrm>
            <a:prstGeom prst="rect">
              <a:avLst/>
            </a:prstGeom>
            <a:solidFill>
              <a:srgbClr val="901B6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</a:endParaRPr>
            </a:p>
          </p:txBody>
        </p:sp>
      </p:grpSp>
      <p:cxnSp>
        <p:nvCxnSpPr>
          <p:cNvPr id="22" name="Google Shape;22;p1"/>
          <p:cNvCxnSpPr>
            <a:cxnSpLocks/>
          </p:cNvCxnSpPr>
          <p:nvPr/>
        </p:nvCxnSpPr>
        <p:spPr bwMode="auto">
          <a:xfrm>
            <a:off x="0" y="5881558"/>
            <a:ext cx="12193588" cy="0"/>
          </a:xfrm>
          <a:prstGeom prst="straightConnector1">
            <a:avLst/>
          </a:prstGeom>
          <a:noFill/>
          <a:ln w="222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" name="Google Shape;23;p1"/>
          <p:cNvSpPr txBox="1">
            <a:spLocks noGrp="1"/>
          </p:cNvSpPr>
          <p:nvPr>
            <p:ph type="dt" idx="10"/>
          </p:nvPr>
        </p:nvSpPr>
        <p:spPr bwMode="auto">
          <a:xfrm>
            <a:off x="290235" y="6157913"/>
            <a:ext cx="1295400" cy="17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24" name="Google Shape;24;p1"/>
          <p:cNvSpPr txBox="1">
            <a:spLocks noGrp="1"/>
          </p:cNvSpPr>
          <p:nvPr>
            <p:ph type="sldNum" idx="12"/>
          </p:nvPr>
        </p:nvSpPr>
        <p:spPr bwMode="auto">
          <a:xfrm>
            <a:off x="290235" y="6428581"/>
            <a:ext cx="1295400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r>
              <a:rPr lang="de-DE"/>
              <a:t>Seite </a:t>
            </a:r>
            <a:fld id="{00000000-1234-1234-1234-123412341234}" type="slidenum">
              <a:rPr lang="de-DE"/>
              <a:t>‹Nr.›</a:t>
            </a:fld>
            <a:endParaRPr/>
          </a:p>
        </p:txBody>
      </p:sp>
      <p:sp>
        <p:nvSpPr>
          <p:cNvPr id="25" name="Google Shape;25;p1"/>
          <p:cNvSpPr txBox="1"/>
          <p:nvPr/>
        </p:nvSpPr>
        <p:spPr bwMode="auto">
          <a:xfrm>
            <a:off x="2154237" y="6115599"/>
            <a:ext cx="3941763" cy="585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de-DE"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rPr>
              <a:t>Anja Bertels, Leonie Kallabis</a:t>
            </a:r>
            <a:endParaRPr>
              <a:latin typeface="FreeMono"/>
              <a:cs typeface="FreeMono"/>
            </a:endParaRPr>
          </a:p>
          <a:p>
            <a:pPr marL="0" marR="0" lvl="0" indent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de-DE" sz="900" b="0" i="0" u="none" strike="noStrike" cap="none">
                <a:solidFill>
                  <a:schemeClr val="dk1"/>
                </a:solidFill>
                <a:latin typeface="FreeMono"/>
                <a:ea typeface="FreeMono"/>
                <a:cs typeface="FreeMono"/>
              </a:rPr>
              <a:t>Coding Culture Oberberg</a:t>
            </a:r>
            <a:endParaRPr>
              <a:latin typeface="+mn-l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1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j-lt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n-lt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" name="Google Shape;101;p12"/>
          <p:cNvSpPr txBox="1"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lvl="0">
              <a:defRPr/>
            </a:pPr>
            <a:r>
              <a:rPr lang="de-DE">
                <a:latin typeface="FreeMono"/>
                <a:ea typeface="FreeMono"/>
                <a:cs typeface="FreeMono"/>
              </a:rPr>
              <a:t>&lt;Workshop Titel&gt;</a:t>
            </a:r>
            <a:endParaRPr>
              <a:latin typeface="FreeMono"/>
              <a:cs typeface="FreeMono"/>
            </a:endParaRPr>
          </a:p>
        </p:txBody>
      </p:sp>
      <p:sp>
        <p:nvSpPr>
          <p:cNvPr id="102" name="Google Shape;102;p12"/>
          <p:cNvSpPr txBox="1"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de-DE">
                <a:latin typeface="FreeMono"/>
                <a:ea typeface="FreeMono"/>
                <a:cs typeface="FreeMono"/>
              </a:rPr>
              <a:t>&lt;Untertitel&gt;</a:t>
            </a:r>
            <a:endParaRPr>
              <a:latin typeface="FreeMono"/>
              <a:cs typeface="FreeMono"/>
            </a:endParaRPr>
          </a:p>
        </p:txBody>
      </p:sp>
      <p:sp>
        <p:nvSpPr>
          <p:cNvPr id="104" name="Google Shape;104;p12"/>
          <p:cNvSpPr txBox="1">
            <a:spLocks noGrp="1"/>
          </p:cNvSpPr>
          <p:nvPr>
            <p:ph type="dt" idx="10"/>
          </p:nvPr>
        </p:nvSpPr>
        <p:spPr bwMode="auto"/>
        <p:txBody>
          <a:bodyPr/>
          <a:lstStyle/>
          <a:p>
            <a:pPr lvl="0">
              <a:defRPr/>
            </a:pPr>
            <a:r>
              <a:rPr lang="de-DE"/>
              <a:t>&lt;Datum&gt;</a:t>
            </a:r>
            <a:endParaRPr/>
          </a:p>
        </p:txBody>
      </p:sp>
      <p:sp>
        <p:nvSpPr>
          <p:cNvPr id="103" name="Google Shape;103;p12"/>
          <p:cNvSpPr txBox="1">
            <a:spLocks noGrp="1"/>
          </p:cNvSpPr>
          <p:nvPr>
            <p:ph type="sldNum" idx="12"/>
          </p:nvPr>
        </p:nvSpPr>
        <p:spPr bwMode="auto"/>
        <p:txBody>
          <a:bodyPr/>
          <a:lstStyle/>
          <a:p>
            <a:pPr lvl="0">
              <a:defRPr/>
            </a:pPr>
            <a:r>
              <a:rPr lang="de-DE"/>
              <a:t>Seite </a:t>
            </a:r>
            <a:fld id="{00000000-1234-1234-1234-123412341234}" type="slidenum">
              <a:rPr lang="de-DE"/>
              <a:t>1</a:t>
            </a:fld>
            <a:endParaRPr/>
          </a:p>
        </p:txBody>
      </p:sp>
      <p:pic>
        <p:nvPicPr>
          <p:cNvPr id="106" name="Google Shape;106;p12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866085" y="164227"/>
            <a:ext cx="5351106" cy="419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title"/>
          </p:nvPr>
        </p:nvSpPr>
        <p:spPr bwMode="auto">
          <a:xfrm flipH="0" flipV="0">
            <a:off x="1255712" y="520699"/>
            <a:ext cx="10799699" cy="39369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de-DE" sz="2800"/>
              <a:t>Ablauf</a:t>
            </a:r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body" idx="2"/>
          </p:nvPr>
        </p:nvSpPr>
        <p:spPr bwMode="auto">
          <a:xfrm>
            <a:off x="1206000" y="150124"/>
            <a:ext cx="10785600" cy="21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600"/>
              </a:spcAft>
              <a:buNone/>
              <a:defRPr/>
            </a:pPr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sldNum" idx="12"/>
          </p:nvPr>
        </p:nvSpPr>
        <p:spPr bwMode="auto">
          <a:xfrm>
            <a:off x="1206500" y="6361113"/>
            <a:ext cx="1295400" cy="21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lang="de-DE"/>
              <a:t>Seite </a:t>
            </a:r>
            <a:fld id="{00000000-1234-1234-1234-123412341234}" type="slidenum">
              <a:rPr lang="de-DE"/>
              <a:t>2</a:t>
            </a:fld>
            <a:endParaRPr/>
          </a:p>
        </p:txBody>
      </p:sp>
      <p:cxnSp>
        <p:nvCxnSpPr>
          <p:cNvPr id="131" name="Google Shape;131;p14"/>
          <p:cNvCxnSpPr>
            <a:cxnSpLocks/>
            <a:stCxn id="1183535651" idx="2"/>
            <a:endCxn id="2093387458" idx="0"/>
          </p:cNvCxnSpPr>
          <p:nvPr/>
        </p:nvCxnSpPr>
        <p:spPr bwMode="auto">
          <a:xfrm rot="5399977" flipH="0" flipV="0">
            <a:off x="2262750" y="2466968"/>
            <a:ext cx="333466" cy="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138" name="Google Shape;138;p1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297300" y="1155550"/>
            <a:ext cx="3616626" cy="398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3535651" name="Google Shape;123;p14"/>
          <p:cNvSpPr/>
          <p:nvPr/>
        </p:nvSpPr>
        <p:spPr bwMode="auto">
          <a:xfrm>
            <a:off x="1178268" y="1504937"/>
            <a:ext cx="2505299" cy="79529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3" tIns="91423" rIns="91423" bIns="91423" anchor="ctr" anchorCtr="0">
            <a:noAutofit/>
          </a:bodyPr>
          <a:lstStyle/>
          <a:p>
            <a:pPr algn="ctr">
              <a:defRPr/>
            </a:pPr>
            <a:r>
              <a:rPr lang="en-US" sz="1600" b="1" i="0" u="none" strike="noStrike" cap="none" spc="0">
                <a:solidFill>
                  <a:schemeClr val="bg1"/>
                </a:solidFill>
                <a:latin typeface="FreeMono"/>
                <a:ea typeface="FreeMono"/>
                <a:cs typeface="FreeMono"/>
              </a:rPr>
              <a:t>&lt;Ablauf&gt;</a:t>
            </a:r>
            <a:endParaRPr sz="1600" b="1">
              <a:solidFill>
                <a:schemeClr val="bg1"/>
              </a:solidFill>
              <a:latin typeface="FreeMono"/>
              <a:cs typeface="FreeMono"/>
            </a:endParaRPr>
          </a:p>
        </p:txBody>
      </p:sp>
      <p:sp>
        <p:nvSpPr>
          <p:cNvPr id="2093387458" name="Google Shape;124;p14"/>
          <p:cNvSpPr/>
          <p:nvPr/>
        </p:nvSpPr>
        <p:spPr bwMode="auto">
          <a:xfrm>
            <a:off x="1175399" y="2633701"/>
            <a:ext cx="2505299" cy="795298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3" tIns="91423" rIns="91423" bIns="91423" anchor="ctr" anchorCtr="0">
            <a:noAutofit/>
          </a:bodyPr>
          <a:lstStyle/>
          <a:p>
            <a:pPr algn="ctr">
              <a:defRPr/>
            </a:pPr>
            <a:r>
              <a:rPr lang="en-US" sz="1600" b="1" i="0" u="none" strike="noStrike" cap="none" spc="0">
                <a:solidFill>
                  <a:schemeClr val="bg1"/>
                </a:solidFill>
                <a:latin typeface="FreeMono"/>
                <a:ea typeface="FreeMono"/>
                <a:cs typeface="FreeMono"/>
              </a:rPr>
              <a:t>&lt;Ablauf&gt;</a:t>
            </a:r>
            <a:endParaRPr/>
          </a:p>
        </p:txBody>
      </p:sp>
      <p:sp>
        <p:nvSpPr>
          <p:cNvPr id="1270198309" name="Google Shape;125;p14"/>
          <p:cNvSpPr/>
          <p:nvPr/>
        </p:nvSpPr>
        <p:spPr bwMode="auto">
          <a:xfrm>
            <a:off x="1178268" y="3744189"/>
            <a:ext cx="2505299" cy="795298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3" tIns="91423" rIns="91423" bIns="91423" anchor="ctr" anchorCtr="0">
            <a:noAutofit/>
          </a:bodyPr>
          <a:lstStyle/>
          <a:p>
            <a:pPr algn="ctr">
              <a:defRPr/>
            </a:pPr>
            <a:r>
              <a:rPr lang="en-US" sz="1600" b="1" i="0" u="none" strike="noStrike" cap="none" spc="0">
                <a:solidFill>
                  <a:schemeClr val="bg1"/>
                </a:solidFill>
                <a:latin typeface="FreeMono"/>
                <a:ea typeface="FreeMono"/>
                <a:cs typeface="FreeMono"/>
              </a:rPr>
              <a:t>&lt;Ablauf&gt;</a:t>
            </a:r>
            <a:endParaRPr/>
          </a:p>
        </p:txBody>
      </p:sp>
      <p:cxnSp>
        <p:nvCxnSpPr>
          <p:cNvPr id="446672881" name="Google Shape;132;p14"/>
          <p:cNvCxnSpPr>
            <a:cxnSpLocks/>
            <a:stCxn id="2093387458" idx="2"/>
            <a:endCxn id="1270198309" idx="0"/>
          </p:cNvCxnSpPr>
          <p:nvPr/>
        </p:nvCxnSpPr>
        <p:spPr bwMode="auto">
          <a:xfrm rot="5399977" flipH="0" flipV="1">
            <a:off x="2271888" y="3586594"/>
            <a:ext cx="315189" cy="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27870830" name=""/>
          <p:cNvSpPr txBox="1"/>
          <p:nvPr/>
        </p:nvSpPr>
        <p:spPr bwMode="auto">
          <a:xfrm flipH="0" flipV="0">
            <a:off x="1728387" y="1059072"/>
            <a:ext cx="1427439" cy="3661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800" b="1">
                <a:latin typeface="FreeMono"/>
                <a:ea typeface="FreeMono"/>
                <a:cs typeface="FreeMono"/>
              </a:rPr>
              <a:t>heute</a:t>
            </a:r>
            <a:endParaRPr sz="1800" b="0"/>
          </a:p>
        </p:txBody>
      </p:sp>
      <p:cxnSp>
        <p:nvCxnSpPr>
          <p:cNvPr id="1757304064" name="Google Shape;131;p14"/>
          <p:cNvCxnSpPr>
            <a:cxnSpLocks/>
            <a:endCxn id="1826036582" idx="0"/>
          </p:cNvCxnSpPr>
          <p:nvPr/>
        </p:nvCxnSpPr>
        <p:spPr bwMode="auto">
          <a:xfrm rot="5399977" flipH="0" flipV="0">
            <a:off x="6235140" y="2444908"/>
            <a:ext cx="289344" cy="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369813756" name="Google Shape;123;p14"/>
          <p:cNvSpPr/>
          <p:nvPr/>
        </p:nvSpPr>
        <p:spPr bwMode="auto">
          <a:xfrm>
            <a:off x="5129823" y="1504937"/>
            <a:ext cx="2505298" cy="79529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2" tIns="91422" rIns="91422" bIns="91422" anchor="ctr" anchorCtr="0">
            <a:noAutofit/>
          </a:bodyPr>
          <a:lstStyle/>
          <a:p>
            <a:pPr algn="ctr">
              <a:defRPr/>
            </a:pPr>
            <a:r>
              <a:rPr lang="en-US" sz="1600" b="1" i="0" u="none" strike="noStrike" cap="none" spc="0">
                <a:solidFill>
                  <a:schemeClr val="bg1"/>
                </a:solidFill>
                <a:latin typeface="FreeMono"/>
                <a:ea typeface="FreeMono"/>
                <a:cs typeface="FreeMono"/>
              </a:rPr>
              <a:t>&lt;Ablauf&gt;</a:t>
            </a:r>
            <a:endParaRPr/>
          </a:p>
        </p:txBody>
      </p:sp>
      <p:sp>
        <p:nvSpPr>
          <p:cNvPr id="1826036582" name="Google Shape;124;p14"/>
          <p:cNvSpPr/>
          <p:nvPr/>
        </p:nvSpPr>
        <p:spPr bwMode="auto">
          <a:xfrm>
            <a:off x="5126277" y="2589580"/>
            <a:ext cx="2505298" cy="795297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2" tIns="91422" rIns="91422" bIns="91422" anchor="ctr" anchorCtr="0">
            <a:noAutofit/>
          </a:bodyPr>
          <a:lstStyle/>
          <a:p>
            <a:pPr algn="ctr">
              <a:defRPr/>
            </a:pPr>
            <a:r>
              <a:rPr lang="en-US" sz="1600" b="1" i="0" u="none" strike="noStrike" cap="none" spc="0">
                <a:solidFill>
                  <a:schemeClr val="bg1"/>
                </a:solidFill>
                <a:latin typeface="FreeMono"/>
                <a:ea typeface="FreeMono"/>
                <a:cs typeface="FreeMono"/>
              </a:rPr>
              <a:t>&lt;Ablauf&gt;</a:t>
            </a:r>
            <a:endParaRPr/>
          </a:p>
        </p:txBody>
      </p:sp>
      <p:sp>
        <p:nvSpPr>
          <p:cNvPr id="1993899123" name="Google Shape;125;p14"/>
          <p:cNvSpPr/>
          <p:nvPr/>
        </p:nvSpPr>
        <p:spPr bwMode="auto">
          <a:xfrm>
            <a:off x="5126277" y="3736674"/>
            <a:ext cx="2505298" cy="795297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2" tIns="91422" rIns="91422" bIns="91422" anchor="ctr" anchorCtr="0">
            <a:noAutofit/>
          </a:bodyPr>
          <a:lstStyle/>
          <a:p>
            <a:pPr algn="ctr">
              <a:defRPr/>
            </a:pPr>
            <a:r>
              <a:rPr lang="en-US" sz="1600" b="1" i="0" u="none" strike="noStrike" cap="none" spc="0">
                <a:solidFill>
                  <a:schemeClr val="bg1"/>
                </a:solidFill>
                <a:latin typeface="FreeMono"/>
                <a:ea typeface="FreeMono"/>
                <a:cs typeface="FreeMono"/>
              </a:rPr>
              <a:t>&lt;Ablauf&gt;</a:t>
            </a:r>
            <a:endParaRPr/>
          </a:p>
        </p:txBody>
      </p:sp>
      <p:cxnSp>
        <p:nvCxnSpPr>
          <p:cNvPr id="2051370640" name="Google Shape;132;p14"/>
          <p:cNvCxnSpPr>
            <a:cxnSpLocks/>
            <a:stCxn id="1826036582" idx="2"/>
            <a:endCxn id="1993899123" idx="0"/>
          </p:cNvCxnSpPr>
          <p:nvPr/>
        </p:nvCxnSpPr>
        <p:spPr bwMode="auto">
          <a:xfrm rot="5399977" flipH="0" flipV="0">
            <a:off x="6203029" y="3560776"/>
            <a:ext cx="351795" cy="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767936801" name=""/>
          <p:cNvSpPr txBox="1"/>
          <p:nvPr/>
        </p:nvSpPr>
        <p:spPr bwMode="auto">
          <a:xfrm flipH="0" flipV="0">
            <a:off x="5741587" y="1059072"/>
            <a:ext cx="1429958" cy="3661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1800" b="1">
                <a:latin typeface="FreeMono"/>
                <a:ea typeface="FreeMono"/>
                <a:cs typeface="FreeMono"/>
              </a:rPr>
              <a:t>morgen</a:t>
            </a:r>
            <a:endParaRPr sz="1800" b="0"/>
          </a:p>
        </p:txBody>
      </p:sp>
      <p:sp>
        <p:nvSpPr>
          <p:cNvPr id="2082196769" name="Google Shape;125;p14"/>
          <p:cNvSpPr/>
          <p:nvPr/>
        </p:nvSpPr>
        <p:spPr bwMode="auto">
          <a:xfrm>
            <a:off x="5129823" y="4854677"/>
            <a:ext cx="2505298" cy="795297"/>
          </a:xfrm>
          <a:prstGeom prst="roundRect">
            <a:avLst>
              <a:gd name="adj" fmla="val 16667"/>
            </a:avLst>
          </a:prstGeom>
          <a:solidFill>
            <a:schemeClr val="tx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2" tIns="91422" rIns="91422" bIns="91422" anchor="ctr" anchorCtr="0">
            <a:noAutofit/>
          </a:bodyPr>
          <a:lstStyle/>
          <a:p>
            <a:pPr algn="ctr">
              <a:defRPr/>
            </a:pPr>
            <a:r>
              <a:rPr lang="en-US" sz="1600" b="1" i="0" u="none" strike="noStrike" cap="none" spc="0">
                <a:solidFill>
                  <a:schemeClr val="bg1"/>
                </a:solidFill>
                <a:latin typeface="FreeMono"/>
                <a:ea typeface="FreeMono"/>
                <a:cs typeface="FreeMono"/>
              </a:rPr>
              <a:t>&lt;Ablauf&gt;</a:t>
            </a:r>
            <a:endParaRPr/>
          </a:p>
        </p:txBody>
      </p:sp>
      <p:cxnSp>
        <p:nvCxnSpPr>
          <p:cNvPr id="1654243289" name="Google Shape;132;p14"/>
          <p:cNvCxnSpPr>
            <a:cxnSpLocks/>
            <a:stCxn id="1993899123" idx="2"/>
            <a:endCxn id="2082196769" idx="0"/>
          </p:cNvCxnSpPr>
          <p:nvPr/>
        </p:nvCxnSpPr>
        <p:spPr bwMode="auto">
          <a:xfrm rot="5399977" flipH="0" flipV="1">
            <a:off x="6219347" y="4693325"/>
            <a:ext cx="322705" cy="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749755964" name="Google Shape;125;p14"/>
          <p:cNvSpPr/>
          <p:nvPr/>
        </p:nvSpPr>
        <p:spPr bwMode="auto">
          <a:xfrm>
            <a:off x="1172612" y="4854677"/>
            <a:ext cx="2505298" cy="795297"/>
          </a:xfrm>
          <a:prstGeom prst="roundRect">
            <a:avLst>
              <a:gd name="adj" fmla="val 16667"/>
            </a:avLst>
          </a:prstGeom>
          <a:solidFill>
            <a:schemeClr val="tx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2" tIns="91422" rIns="91422" bIns="91422" anchor="ctr" anchorCtr="0">
            <a:noAutofit/>
          </a:bodyPr>
          <a:lstStyle/>
          <a:p>
            <a:pPr algn="ctr">
              <a:defRPr/>
            </a:pPr>
            <a:r>
              <a:rPr lang="en-US" sz="1600" b="1" i="0" u="none" strike="noStrike" cap="none" spc="0">
                <a:solidFill>
                  <a:schemeClr val="bg1"/>
                </a:solidFill>
                <a:latin typeface="FreeMono"/>
                <a:ea typeface="FreeMono"/>
                <a:cs typeface="FreeMono"/>
              </a:rPr>
              <a:t>&lt;Ablauf&gt;</a:t>
            </a:r>
            <a:endParaRPr sz="1600" b="1">
              <a:solidFill>
                <a:schemeClr val="bg1"/>
              </a:solidFill>
              <a:latin typeface="FreeMono"/>
              <a:cs typeface="FreeMono"/>
            </a:endParaRPr>
          </a:p>
        </p:txBody>
      </p:sp>
      <p:cxnSp>
        <p:nvCxnSpPr>
          <p:cNvPr id="1791098136" name="Google Shape;132;p14"/>
          <p:cNvCxnSpPr>
            <a:cxnSpLocks/>
            <a:stCxn id="1270198309" idx="2"/>
            <a:endCxn id="1749755964" idx="0"/>
          </p:cNvCxnSpPr>
          <p:nvPr/>
        </p:nvCxnSpPr>
        <p:spPr bwMode="auto">
          <a:xfrm rot="5399977" flipH="0" flipV="0">
            <a:off x="2270494" y="4697082"/>
            <a:ext cx="315189" cy="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6709085" name="Google Shape;214;p22"/>
          <p:cNvSpPr txBox="1">
            <a:spLocks noGrp="1"/>
          </p:cNvSpPr>
          <p:nvPr>
            <p:ph type="body" idx="1"/>
          </p:nvPr>
        </p:nvSpPr>
        <p:spPr bwMode="auto">
          <a:xfrm>
            <a:off x="2048524" y="1122124"/>
            <a:ext cx="4878000" cy="223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599"/>
              </a:spcAft>
              <a:buNone/>
              <a:defRPr/>
            </a:pPr>
            <a:r>
              <a:rPr lang="de-DE" sz="5000" b="1"/>
              <a:t>Pause</a:t>
            </a:r>
            <a:endParaRPr sz="5000" b="1"/>
          </a:p>
        </p:txBody>
      </p:sp>
      <p:sp>
        <p:nvSpPr>
          <p:cNvPr id="835700737" name="Google Shape;215;p22"/>
          <p:cNvSpPr txBox="1">
            <a:spLocks noGrp="1"/>
          </p:cNvSpPr>
          <p:nvPr>
            <p:ph type="body" idx="2"/>
          </p:nvPr>
        </p:nvSpPr>
        <p:spPr bwMode="auto">
          <a:xfrm>
            <a:off x="1206000" y="150123"/>
            <a:ext cx="10785600" cy="21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599"/>
              </a:spcAft>
              <a:buNone/>
              <a:defRPr/>
            </a:pPr>
            <a:endParaRPr/>
          </a:p>
        </p:txBody>
      </p:sp>
      <p:sp>
        <p:nvSpPr>
          <p:cNvPr id="196301761" name="Google Shape;216;p22"/>
          <p:cNvSpPr txBox="1">
            <a:spLocks noGrp="1"/>
          </p:cNvSpPr>
          <p:nvPr>
            <p:ph type="sldNum" idx="12"/>
          </p:nvPr>
        </p:nvSpPr>
        <p:spPr bwMode="auto">
          <a:xfrm>
            <a:off x="1206499" y="6361112"/>
            <a:ext cx="1295399" cy="21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lang="de-DE"/>
              <a:t>Seite </a:t>
            </a:r>
            <a:fld id="{15BE8C23-0751-CFD5-8B5E-BE3EFD1E94B7}" type="slidenum">
              <a:rPr lang="de-DE"/>
              <a:t/>
            </a:fld>
            <a:endParaRPr/>
          </a:p>
        </p:txBody>
      </p:sp>
      <p:pic>
        <p:nvPicPr>
          <p:cNvPr id="97099418" name="Google Shape;217;p22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644965" y="365224"/>
            <a:ext cx="5920809" cy="558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29053031" name="Google Shape;279;p30"/>
          <p:cNvSpPr txBox="1">
            <a:spLocks noGrp="1"/>
          </p:cNvSpPr>
          <p:nvPr>
            <p:ph type="body" idx="1"/>
          </p:nvPr>
        </p:nvSpPr>
        <p:spPr bwMode="auto">
          <a:xfrm>
            <a:off x="4645074" y="365224"/>
            <a:ext cx="7546799" cy="558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599"/>
              </a:spcAft>
              <a:buNone/>
              <a:defRPr/>
            </a:pPr>
            <a:r>
              <a:rPr lang="de-DE" sz="5000" b="1"/>
              <a:t>Aufräumen</a:t>
            </a:r>
            <a:endParaRPr sz="5000" b="1"/>
          </a:p>
        </p:txBody>
      </p:sp>
      <p:sp>
        <p:nvSpPr>
          <p:cNvPr id="1135892391" name="Google Shape;280;p30"/>
          <p:cNvSpPr txBox="1">
            <a:spLocks noGrp="1"/>
          </p:cNvSpPr>
          <p:nvPr>
            <p:ph type="body" idx="2"/>
          </p:nvPr>
        </p:nvSpPr>
        <p:spPr bwMode="auto">
          <a:xfrm>
            <a:off x="1206000" y="150123"/>
            <a:ext cx="10785600" cy="21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599"/>
              </a:spcAft>
              <a:buNone/>
              <a:defRPr/>
            </a:pPr>
            <a:endParaRPr/>
          </a:p>
        </p:txBody>
      </p:sp>
      <p:sp>
        <p:nvSpPr>
          <p:cNvPr id="1222862039" name="Google Shape;281;p30"/>
          <p:cNvSpPr txBox="1">
            <a:spLocks noGrp="1"/>
          </p:cNvSpPr>
          <p:nvPr>
            <p:ph type="sldNum" idx="12"/>
          </p:nvPr>
        </p:nvSpPr>
        <p:spPr bwMode="auto">
          <a:xfrm>
            <a:off x="1206499" y="6361112"/>
            <a:ext cx="1295399" cy="21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lang="de-DE"/>
              <a:t>Seite </a:t>
            </a:r>
            <a:fld id="{2093F30F-63C3-9A56-D036-36F5118910A0}" type="slidenum">
              <a:rPr lang="de-DE"/>
              <a:t/>
            </a:fld>
            <a:endParaRPr/>
          </a:p>
        </p:txBody>
      </p:sp>
      <p:pic>
        <p:nvPicPr>
          <p:cNvPr id="111499198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750600" y="-151099"/>
            <a:ext cx="6222999" cy="62229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97461331" name="Google Shape;279;p30"/>
          <p:cNvSpPr txBox="1">
            <a:spLocks noGrp="1"/>
          </p:cNvSpPr>
          <p:nvPr>
            <p:ph type="body" idx="1"/>
          </p:nvPr>
        </p:nvSpPr>
        <p:spPr bwMode="auto">
          <a:xfrm>
            <a:off x="4645074" y="365224"/>
            <a:ext cx="7546799" cy="558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599"/>
              </a:spcAft>
              <a:buNone/>
              <a:defRPr/>
            </a:pPr>
            <a:r>
              <a:rPr lang="de-DE" sz="5000" b="1"/>
              <a:t>Evaluation</a:t>
            </a:r>
            <a:endParaRPr sz="5000" b="1"/>
          </a:p>
        </p:txBody>
      </p:sp>
      <p:sp>
        <p:nvSpPr>
          <p:cNvPr id="2133766282" name="Google Shape;280;p30"/>
          <p:cNvSpPr txBox="1">
            <a:spLocks noGrp="1"/>
          </p:cNvSpPr>
          <p:nvPr>
            <p:ph type="body" idx="2"/>
          </p:nvPr>
        </p:nvSpPr>
        <p:spPr bwMode="auto">
          <a:xfrm>
            <a:off x="1206000" y="150123"/>
            <a:ext cx="10785600" cy="21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599"/>
              </a:spcAft>
              <a:buNone/>
              <a:defRPr/>
            </a:pPr>
            <a:endParaRPr/>
          </a:p>
        </p:txBody>
      </p:sp>
      <p:sp>
        <p:nvSpPr>
          <p:cNvPr id="1073836472" name="Google Shape;281;p30"/>
          <p:cNvSpPr txBox="1">
            <a:spLocks noGrp="1"/>
          </p:cNvSpPr>
          <p:nvPr>
            <p:ph type="sldNum" idx="12"/>
          </p:nvPr>
        </p:nvSpPr>
        <p:spPr bwMode="auto">
          <a:xfrm>
            <a:off x="1206499" y="6361112"/>
            <a:ext cx="1295399" cy="21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lang="de-DE"/>
              <a:t>Seite </a:t>
            </a:r>
            <a:fld id="{245770F6-338F-2CB2-291E-F1F482247646}" type="slidenum">
              <a:rPr lang="de-DE"/>
              <a:t/>
            </a:fld>
            <a:endParaRPr/>
          </a:p>
        </p:txBody>
      </p:sp>
      <p:pic>
        <p:nvPicPr>
          <p:cNvPr id="659581812" name="Google Shape;282;p30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611352" y="1079874"/>
            <a:ext cx="3454474" cy="415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116158" name="Google Shape;287;p31"/>
          <p:cNvSpPr txBox="1">
            <a:spLocks noGrp="1"/>
          </p:cNvSpPr>
          <p:nvPr>
            <p:ph type="body" idx="1"/>
          </p:nvPr>
        </p:nvSpPr>
        <p:spPr bwMode="auto">
          <a:xfrm>
            <a:off x="808974" y="1306499"/>
            <a:ext cx="7220700" cy="42449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599"/>
              </a:spcAft>
              <a:buNone/>
              <a:defRPr/>
            </a:pPr>
            <a:r>
              <a:rPr lang="de-DE" sz="9600" b="1"/>
              <a:t>Danke!</a:t>
            </a:r>
            <a:endParaRPr sz="9600" b="1"/>
          </a:p>
        </p:txBody>
      </p:sp>
      <p:sp>
        <p:nvSpPr>
          <p:cNvPr id="1179297050" name="Google Shape;288;p31"/>
          <p:cNvSpPr txBox="1">
            <a:spLocks noGrp="1"/>
          </p:cNvSpPr>
          <p:nvPr>
            <p:ph type="body" idx="2"/>
          </p:nvPr>
        </p:nvSpPr>
        <p:spPr bwMode="auto">
          <a:xfrm>
            <a:off x="1206000" y="150123"/>
            <a:ext cx="10785600" cy="21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599"/>
              </a:spcAft>
              <a:buNone/>
              <a:defRPr/>
            </a:pPr>
            <a:endParaRPr/>
          </a:p>
        </p:txBody>
      </p:sp>
      <p:sp>
        <p:nvSpPr>
          <p:cNvPr id="832877599" name="Google Shape;289;p31"/>
          <p:cNvSpPr txBox="1">
            <a:spLocks noGrp="1"/>
          </p:cNvSpPr>
          <p:nvPr>
            <p:ph type="sldNum" idx="12"/>
          </p:nvPr>
        </p:nvSpPr>
        <p:spPr bwMode="auto">
          <a:xfrm>
            <a:off x="1206499" y="6361112"/>
            <a:ext cx="1295399" cy="21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lang="de-DE"/>
              <a:t>Seite </a:t>
            </a:r>
            <a:fld id="{7E6275E0-6BF2-FAFA-303C-3A4B42522CD4}" type="slidenum">
              <a:rPr lang="de-DE"/>
              <a:t/>
            </a:fld>
            <a:endParaRPr/>
          </a:p>
        </p:txBody>
      </p:sp>
      <p:pic>
        <p:nvPicPr>
          <p:cNvPr id="1535639994" name="Google Shape;290;p31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6830001" y="407912"/>
            <a:ext cx="5107225" cy="550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Masterfolie">
  <a:themeElements>
    <a:clrScheme name="TH Köln Spektrum">
      <a:dk1>
        <a:srgbClr val="000000"/>
      </a:dk1>
      <a:lt1>
        <a:srgbClr val="FFFFFF"/>
      </a:lt1>
      <a:dk2>
        <a:srgbClr val="808080"/>
      </a:dk2>
      <a:lt2>
        <a:srgbClr val="BFBFBF"/>
      </a:lt2>
      <a:accent1>
        <a:srgbClr val="C00009"/>
      </a:accent1>
      <a:accent2>
        <a:srgbClr val="E24300"/>
      </a:accent2>
      <a:accent3>
        <a:srgbClr val="9D167A"/>
      </a:accent3>
      <a:accent4>
        <a:srgbClr val="00CC00"/>
      </a:accent4>
      <a:accent5>
        <a:srgbClr val="FFFF00"/>
      </a:accent5>
      <a:accent6>
        <a:srgbClr val="259EFF"/>
      </a:accent6>
      <a:hlink>
        <a:srgbClr val="005294"/>
      </a:hlink>
      <a:folHlink>
        <a:srgbClr val="6783B4"/>
      </a:folHlink>
    </a:clrScheme>
    <a:fontScheme name="Benutzerdefiniert 1">
      <a:majorFont>
        <a:latin typeface="Cascadia Mono"/>
        <a:ea typeface="Arial"/>
        <a:cs typeface="Arial"/>
      </a:majorFont>
      <a:minorFont>
        <a:latin typeface="Cascadia Mono SemiLight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-Desig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onlyoffice/8.1.3.4</Application>
  <DocSecurity>0</DocSecurity>
  <PresentationFormat>Breitbild</PresentationFormat>
  <Paragraphs>0</Paragraphs>
  <Slides>6</Slides>
  <Notes>6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Theme 1</vt:lpstr>
      <vt:lpstr>Slide 1</vt:lpstr>
      <vt:lpstr>Slide 2</vt:lpstr>
      <vt:lpstr>Slide 3</vt:lpstr>
      <vt:lpstr>Slide 4</vt:lpstr>
      <vt:lpstr>Slide 5</vt:lpstr>
      <vt:lpstr>Slide 6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&lt;Titel&gt;</dc:title>
  <dc:subject/>
  <dc:creator/>
  <cp:keywords/>
  <dc:description/>
  <dc:identifier/>
  <dc:language/>
  <cp:lastModifiedBy>Kallabis, Leonie (lkallabi@th-koeln.de)</cp:lastModifiedBy>
  <cp:revision>11</cp:revision>
  <dcterms:modified xsi:type="dcterms:W3CDTF">2024-11-07T08:47:26Z</dcterms:modified>
  <cp:category/>
  <cp:contentStatus/>
  <cp:version/>
</cp:coreProperties>
</file>